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sldIdLst>
    <p:sldId id="273" r:id="rId2"/>
    <p:sldId id="274" r:id="rId3"/>
    <p:sldId id="267" r:id="rId4"/>
    <p:sldId id="29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10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D9C803-1E17-4236-A33B-DB89FB168212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AD46F-3C3C-44E4-90EC-8F26FB6924B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693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CAD46F-3C3C-44E4-90EC-8F26FB6924B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42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CAD46F-3C3C-44E4-90EC-8F26FB6924B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6334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79640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5195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429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630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8448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8373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3868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7321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4836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1639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97031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EE5B3F-D79F-43B6-91B9-B9A913BC6884}" type="datetimeFigureOut">
              <a:rPr lang="zh-TW" altLang="en-US" smtClean="0"/>
              <a:t>2021/4/25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AFEE81E-5459-4B5B-94F7-526DCFA02AE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422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草, 室外, 鳥 的圖片&#10;&#10;自動產生的描述">
            <a:extLst>
              <a:ext uri="{FF2B5EF4-FFF2-40B4-BE49-F238E27FC236}">
                <a16:creationId xmlns:a16="http://schemas.microsoft.com/office/drawing/2014/main" id="{4008AE8E-14EE-439A-868C-6E57909E6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2847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6152708-E79B-4C08-9B12-3BF724ADDC0C}"/>
              </a:ext>
            </a:extLst>
          </p:cNvPr>
          <p:cNvSpPr/>
          <p:nvPr/>
        </p:nvSpPr>
        <p:spPr>
          <a:xfrm>
            <a:off x="0" y="0"/>
            <a:ext cx="12202846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511732C6-990D-4C13-9FA9-8FC447645802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蝗室資訊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0B60D610-15AC-4E35-AEFD-82C95D2CAC86}"/>
              </a:ext>
            </a:extLst>
          </p:cNvPr>
          <p:cNvSpPr txBox="1">
            <a:spLocks/>
          </p:cNvSpPr>
          <p:nvPr/>
        </p:nvSpPr>
        <p:spPr>
          <a:xfrm>
            <a:off x="1524000" y="4159404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37</a:t>
            </a:r>
            <a:r>
              <a:rPr kumimoji="0" lang="zh-TW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組</a:t>
            </a:r>
            <a:r>
              <a:rPr kumimoji="0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	Suiio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黃子瑜</a:t>
            </a:r>
            <a:r>
              <a:rPr kumimoji="0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	</a:t>
            </a:r>
            <a:r>
              <a:rPr kumimoji="0" lang="zh-TW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廖建榕</a:t>
            </a:r>
            <a:r>
              <a:rPr kumimoji="0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	</a:t>
            </a:r>
            <a:r>
              <a:rPr kumimoji="0" lang="zh-TW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陳言睿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4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7E7BC4E-CDCB-4DAB-B006-3539575D8940}"/>
              </a:ext>
            </a:extLst>
          </p:cNvPr>
          <p:cNvSpPr/>
          <p:nvPr/>
        </p:nvSpPr>
        <p:spPr>
          <a:xfrm flipH="1">
            <a:off x="677545" y="4116070"/>
            <a:ext cx="205740" cy="176149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6">
            <a:extLst>
              <a:ext uri="{FF2B5EF4-FFF2-40B4-BE49-F238E27FC236}">
                <a16:creationId xmlns:a16="http://schemas.microsoft.com/office/drawing/2014/main" id="{2CFB3FB2-A127-4962-A5A2-176DB7197334}"/>
              </a:ext>
            </a:extLst>
          </p:cNvPr>
          <p:cNvSpPr txBox="1"/>
          <p:nvPr/>
        </p:nvSpPr>
        <p:spPr>
          <a:xfrm>
            <a:off x="2106276" y="31318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>
                <a:solidFill>
                  <a:schemeClr val="accent2">
                    <a:lumMod val="50000"/>
                  </a:schemeClr>
                </a:solidFill>
              </a:rPr>
              <a:t>動機</a:t>
            </a:r>
            <a:endParaRPr lang="zh-CN" altLang="en-US" sz="4000" b="1" dirty="0">
              <a:solidFill>
                <a:schemeClr val="accent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CD1CC117-20CA-4357-BF60-1DDE88E4BE63}"/>
              </a:ext>
            </a:extLst>
          </p:cNvPr>
          <p:cNvSpPr txBox="1"/>
          <p:nvPr/>
        </p:nvSpPr>
        <p:spPr>
          <a:xfrm>
            <a:off x="2106276" y="1194560"/>
            <a:ext cx="3681095" cy="1670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因去年沙漠蝗蟲造成東非地區非常嚴重的蝗災，並持續東移至巴基斯坦、印度，逼近中國邊界，國內昆蟲學者表示，入侵台灣的機率不大，但過去曾在澎湖的防風林、台糖的甘蔗田造成危害。</a:t>
            </a:r>
          </a:p>
        </p:txBody>
      </p:sp>
      <p:pic>
        <p:nvPicPr>
          <p:cNvPr id="8" name="图片 8">
            <a:extLst>
              <a:ext uri="{FF2B5EF4-FFF2-40B4-BE49-F238E27FC236}">
                <a16:creationId xmlns:a16="http://schemas.microsoft.com/office/drawing/2014/main" id="{C4A703C5-C806-451B-A77D-9FFA3BFC6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53505" y="-3810"/>
            <a:ext cx="3589450" cy="4361863"/>
          </a:xfrm>
          <a:prstGeom prst="rect">
            <a:avLst/>
          </a:prstGeom>
        </p:spPr>
      </p:pic>
      <p:sp>
        <p:nvSpPr>
          <p:cNvPr id="9" name="文本框 10">
            <a:extLst>
              <a:ext uri="{FF2B5EF4-FFF2-40B4-BE49-F238E27FC236}">
                <a16:creationId xmlns:a16="http://schemas.microsoft.com/office/drawing/2014/main" id="{A9B75E9C-BCEB-4E7C-9103-283BA858611D}"/>
              </a:ext>
            </a:extLst>
          </p:cNvPr>
          <p:cNvSpPr txBox="1"/>
          <p:nvPr/>
        </p:nvSpPr>
        <p:spPr>
          <a:xfrm>
            <a:off x="2106276" y="3079875"/>
            <a:ext cx="3681095" cy="1670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昆蟲行為學專家楊正澤教授認為：「雖然無法對蝗災提供直接幫助，但民眾可以自主進行</a:t>
            </a:r>
            <a:r>
              <a:rPr lang="en-US" altLang="zh-TW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『</a:t>
            </a:r>
            <a:r>
              <a:rPr lang="zh-TW" altLang="en-US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環境行動研究</a:t>
            </a:r>
            <a:r>
              <a:rPr lang="en-US" altLang="zh-TW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』</a:t>
            </a:r>
            <a:r>
              <a:rPr lang="zh-TW" altLang="en-US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，平常試著多認識昆蟲、多關心環境，若是發現入侵種即可迅速通報，避免其大發生。」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E749FC0-D4E2-4FCA-906D-3C220836700A}"/>
              </a:ext>
            </a:extLst>
          </p:cNvPr>
          <p:cNvSpPr/>
          <p:nvPr/>
        </p:nvSpPr>
        <p:spPr>
          <a:xfrm flipH="1">
            <a:off x="10369549" y="-3810"/>
            <a:ext cx="573405" cy="436186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7">
            <a:extLst>
              <a:ext uri="{FF2B5EF4-FFF2-40B4-BE49-F238E27FC236}">
                <a16:creationId xmlns:a16="http://schemas.microsoft.com/office/drawing/2014/main" id="{9D27BB2D-4EB9-4580-8850-1A841C558A98}"/>
              </a:ext>
            </a:extLst>
          </p:cNvPr>
          <p:cNvSpPr txBox="1"/>
          <p:nvPr/>
        </p:nvSpPr>
        <p:spPr>
          <a:xfrm>
            <a:off x="2106276" y="4853818"/>
            <a:ext cx="4342130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400" dirty="0">
                <a:solidFill>
                  <a:schemeClr val="accent4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因此我們製作網頁，透過網頁讓民眾認識沙漠蝗蟲，民眾可以在網頁上查看目前蝗災發生地區，也能填寫表單進行蝗蟲災害回報。</a:t>
            </a:r>
          </a:p>
        </p:txBody>
      </p:sp>
    </p:spTree>
    <p:extLst>
      <p:ext uri="{BB962C8B-B14F-4D97-AF65-F5344CB8AC3E}">
        <p14:creationId xmlns:p14="http://schemas.microsoft.com/office/powerpoint/2010/main" val="261597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82B8E8-FE7C-4B92-BDDE-7FF47F6C2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42306" y="1951024"/>
            <a:ext cx="2654617" cy="823912"/>
          </a:xfrm>
        </p:spPr>
        <p:txBody>
          <a:bodyPr>
            <a:normAutofit/>
          </a:bodyPr>
          <a:lstStyle/>
          <a:p>
            <a:r>
              <a:rPr lang="zh-TW" altLang="en-US" sz="2800" b="1" dirty="0"/>
              <a:t>使用者</a:t>
            </a:r>
          </a:p>
        </p:txBody>
      </p:sp>
      <p:cxnSp>
        <p:nvCxnSpPr>
          <p:cNvPr id="7" name="直接连接符 4">
            <a:extLst>
              <a:ext uri="{FF2B5EF4-FFF2-40B4-BE49-F238E27FC236}">
                <a16:creationId xmlns:a16="http://schemas.microsoft.com/office/drawing/2014/main" id="{D44152FA-4044-43AC-AA75-223B80BAF167}"/>
              </a:ext>
            </a:extLst>
          </p:cNvPr>
          <p:cNvCxnSpPr>
            <a:cxnSpLocks/>
            <a:endCxn id="9" idx="7"/>
          </p:cNvCxnSpPr>
          <p:nvPr/>
        </p:nvCxnSpPr>
        <p:spPr>
          <a:xfrm flipV="1">
            <a:off x="4632012" y="600127"/>
            <a:ext cx="573791" cy="51476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23">
            <a:extLst>
              <a:ext uri="{FF2B5EF4-FFF2-40B4-BE49-F238E27FC236}">
                <a16:creationId xmlns:a16="http://schemas.microsoft.com/office/drawing/2014/main" id="{4F92BE48-F92F-4501-90D2-E0766F745023}"/>
              </a:ext>
            </a:extLst>
          </p:cNvPr>
          <p:cNvGrpSpPr/>
          <p:nvPr/>
        </p:nvGrpSpPr>
        <p:grpSpPr>
          <a:xfrm>
            <a:off x="4793824" y="529443"/>
            <a:ext cx="482663" cy="482663"/>
            <a:chOff x="7037138" y="647218"/>
            <a:chExt cx="234778" cy="234778"/>
          </a:xfrm>
        </p:grpSpPr>
        <p:sp>
          <p:nvSpPr>
            <p:cNvPr id="9" name="椭圆 5">
              <a:extLst>
                <a:ext uri="{FF2B5EF4-FFF2-40B4-BE49-F238E27FC236}">
                  <a16:creationId xmlns:a16="http://schemas.microsoft.com/office/drawing/2014/main" id="{97629712-BB29-4CE9-B12A-3A80D5D21260}"/>
                </a:ext>
              </a:extLst>
            </p:cNvPr>
            <p:cNvSpPr/>
            <p:nvPr/>
          </p:nvSpPr>
          <p:spPr>
            <a:xfrm>
              <a:off x="7037138" y="647218"/>
              <a:ext cx="234778" cy="234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加号 6">
              <a:extLst>
                <a:ext uri="{FF2B5EF4-FFF2-40B4-BE49-F238E27FC236}">
                  <a16:creationId xmlns:a16="http://schemas.microsoft.com/office/drawing/2014/main" id="{F13AA6A7-FC8C-4D7F-9413-1CEE3AEB0C38}"/>
                </a:ext>
              </a:extLst>
            </p:cNvPr>
            <p:cNvSpPr/>
            <p:nvPr/>
          </p:nvSpPr>
          <p:spPr>
            <a:xfrm>
              <a:off x="7074994" y="685074"/>
              <a:ext cx="159065" cy="159065"/>
            </a:xfrm>
            <a:prstGeom prst="mathPlus">
              <a:avLst>
                <a:gd name="adj1" fmla="val 175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文本框 7">
            <a:extLst>
              <a:ext uri="{FF2B5EF4-FFF2-40B4-BE49-F238E27FC236}">
                <a16:creationId xmlns:a16="http://schemas.microsoft.com/office/drawing/2014/main" id="{9B4DC51A-D844-4CFB-B57C-FA7624BB53E3}"/>
              </a:ext>
            </a:extLst>
          </p:cNvPr>
          <p:cNvSpPr txBox="1"/>
          <p:nvPr/>
        </p:nvSpPr>
        <p:spPr>
          <a:xfrm>
            <a:off x="5337144" y="482061"/>
            <a:ext cx="265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功能介紹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4" name="Straight Connector 25">
            <a:extLst>
              <a:ext uri="{FF2B5EF4-FFF2-40B4-BE49-F238E27FC236}">
                <a16:creationId xmlns:a16="http://schemas.microsoft.com/office/drawing/2014/main" id="{0F33CA29-2D0D-42F0-8000-BEEEF9C0120F}"/>
              </a:ext>
            </a:extLst>
          </p:cNvPr>
          <p:cNvCxnSpPr/>
          <p:nvPr/>
        </p:nvCxnSpPr>
        <p:spPr>
          <a:xfrm flipH="1">
            <a:off x="11416569" y="5346145"/>
            <a:ext cx="945254" cy="94525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6">
            <a:extLst>
              <a:ext uri="{FF2B5EF4-FFF2-40B4-BE49-F238E27FC236}">
                <a16:creationId xmlns:a16="http://schemas.microsoft.com/office/drawing/2014/main" id="{1C64DECA-C49B-4EBA-A437-753A72656076}"/>
              </a:ext>
            </a:extLst>
          </p:cNvPr>
          <p:cNvCxnSpPr/>
          <p:nvPr/>
        </p:nvCxnSpPr>
        <p:spPr>
          <a:xfrm flipH="1">
            <a:off x="10075172" y="4634679"/>
            <a:ext cx="2233215" cy="2233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橢圓 1">
            <a:extLst>
              <a:ext uri="{FF2B5EF4-FFF2-40B4-BE49-F238E27FC236}">
                <a16:creationId xmlns:a16="http://schemas.microsoft.com/office/drawing/2014/main" id="{1286F5BA-55B9-404F-8884-FCF95E08F109}"/>
              </a:ext>
            </a:extLst>
          </p:cNvPr>
          <p:cNvSpPr/>
          <p:nvPr/>
        </p:nvSpPr>
        <p:spPr>
          <a:xfrm>
            <a:off x="3463675" y="1283257"/>
            <a:ext cx="811877" cy="8118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Freeform 36">
            <a:extLst>
              <a:ext uri="{FF2B5EF4-FFF2-40B4-BE49-F238E27FC236}">
                <a16:creationId xmlns:a16="http://schemas.microsoft.com/office/drawing/2014/main" id="{BD5960E8-C1E1-4BE7-ABD8-A00190B99CCE}"/>
              </a:ext>
            </a:extLst>
          </p:cNvPr>
          <p:cNvSpPr/>
          <p:nvPr/>
        </p:nvSpPr>
        <p:spPr bwMode="auto">
          <a:xfrm>
            <a:off x="3732676" y="1496774"/>
            <a:ext cx="275647" cy="366080"/>
          </a:xfrm>
          <a:custGeom>
            <a:avLst/>
            <a:gdLst/>
            <a:ahLst/>
            <a:cxnLst>
              <a:cxn ang="0">
                <a:pos x="134" y="165"/>
              </a:cxn>
              <a:cxn ang="0">
                <a:pos x="67" y="178"/>
              </a:cxn>
              <a:cxn ang="0">
                <a:pos x="0" y="165"/>
              </a:cxn>
              <a:cxn ang="0">
                <a:pos x="0" y="155"/>
              </a:cxn>
              <a:cxn ang="0">
                <a:pos x="12" y="135"/>
              </a:cxn>
              <a:cxn ang="0">
                <a:pos x="40" y="120"/>
              </a:cxn>
              <a:cxn ang="0">
                <a:pos x="48" y="107"/>
              </a:cxn>
              <a:cxn ang="0">
                <a:pos x="48" y="94"/>
              </a:cxn>
              <a:cxn ang="0">
                <a:pos x="47" y="93"/>
              </a:cxn>
              <a:cxn ang="0">
                <a:pos x="37" y="71"/>
              </a:cxn>
              <a:cxn ang="0">
                <a:pos x="36" y="69"/>
              </a:cxn>
              <a:cxn ang="0">
                <a:pos x="35" y="69"/>
              </a:cxn>
              <a:cxn ang="0">
                <a:pos x="32" y="63"/>
              </a:cxn>
              <a:cxn ang="0">
                <a:pos x="32" y="51"/>
              </a:cxn>
              <a:cxn ang="0">
                <a:pos x="34" y="46"/>
              </a:cxn>
              <a:cxn ang="0">
                <a:pos x="35" y="45"/>
              </a:cxn>
              <a:cxn ang="0">
                <a:pos x="35" y="25"/>
              </a:cxn>
              <a:cxn ang="0">
                <a:pos x="35" y="25"/>
              </a:cxn>
              <a:cxn ang="0">
                <a:pos x="40" y="9"/>
              </a:cxn>
              <a:cxn ang="0">
                <a:pos x="67" y="0"/>
              </a:cxn>
              <a:cxn ang="0">
                <a:pos x="94" y="9"/>
              </a:cxn>
              <a:cxn ang="0">
                <a:pos x="99" y="25"/>
              </a:cxn>
              <a:cxn ang="0">
                <a:pos x="99" y="45"/>
              </a:cxn>
              <a:cxn ang="0">
                <a:pos x="100" y="46"/>
              </a:cxn>
              <a:cxn ang="0">
                <a:pos x="102" y="51"/>
              </a:cxn>
              <a:cxn ang="0">
                <a:pos x="102" y="63"/>
              </a:cxn>
              <a:cxn ang="0">
                <a:pos x="97" y="69"/>
              </a:cxn>
              <a:cxn ang="0">
                <a:pos x="96" y="70"/>
              </a:cxn>
              <a:cxn ang="0">
                <a:pos x="95" y="72"/>
              </a:cxn>
              <a:cxn ang="0">
                <a:pos x="86" y="90"/>
              </a:cxn>
              <a:cxn ang="0">
                <a:pos x="84" y="93"/>
              </a:cxn>
              <a:cxn ang="0">
                <a:pos x="83" y="94"/>
              </a:cxn>
              <a:cxn ang="0">
                <a:pos x="83" y="107"/>
              </a:cxn>
              <a:cxn ang="0">
                <a:pos x="91" y="120"/>
              </a:cxn>
              <a:cxn ang="0">
                <a:pos x="121" y="135"/>
              </a:cxn>
              <a:cxn ang="0">
                <a:pos x="134" y="155"/>
              </a:cxn>
              <a:cxn ang="0">
                <a:pos x="134" y="165"/>
              </a:cxn>
            </a:cxnLst>
            <a:rect l="0" t="0" r="r" b="b"/>
            <a:pathLst>
              <a:path w="134" h="178">
                <a:moveTo>
                  <a:pt x="134" y="165"/>
                </a:moveTo>
                <a:cubicBezTo>
                  <a:pt x="134" y="169"/>
                  <a:pt x="110" y="178"/>
                  <a:pt x="67" y="178"/>
                </a:cubicBezTo>
                <a:cubicBezTo>
                  <a:pt x="24" y="178"/>
                  <a:pt x="0" y="169"/>
                  <a:pt x="0" y="165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147"/>
                  <a:pt x="5" y="139"/>
                  <a:pt x="12" y="135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45" y="117"/>
                  <a:pt x="48" y="112"/>
                  <a:pt x="48" y="107"/>
                </a:cubicBezTo>
                <a:cubicBezTo>
                  <a:pt x="48" y="94"/>
                  <a:pt x="48" y="94"/>
                  <a:pt x="48" y="94"/>
                </a:cubicBezTo>
                <a:cubicBezTo>
                  <a:pt x="47" y="93"/>
                  <a:pt x="47" y="93"/>
                  <a:pt x="47" y="93"/>
                </a:cubicBezTo>
                <a:cubicBezTo>
                  <a:pt x="47" y="93"/>
                  <a:pt x="39" y="84"/>
                  <a:pt x="37" y="71"/>
                </a:cubicBezTo>
                <a:cubicBezTo>
                  <a:pt x="36" y="69"/>
                  <a:pt x="36" y="69"/>
                  <a:pt x="36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33" y="68"/>
                  <a:pt x="32" y="66"/>
                  <a:pt x="32" y="63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49"/>
                  <a:pt x="33" y="47"/>
                  <a:pt x="34" y="46"/>
                </a:cubicBezTo>
                <a:cubicBezTo>
                  <a:pt x="35" y="45"/>
                  <a:pt x="35" y="45"/>
                  <a:pt x="35" y="4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4" y="16"/>
                  <a:pt x="40" y="9"/>
                </a:cubicBezTo>
                <a:cubicBezTo>
                  <a:pt x="46" y="3"/>
                  <a:pt x="55" y="0"/>
                  <a:pt x="67" y="0"/>
                </a:cubicBezTo>
                <a:cubicBezTo>
                  <a:pt x="79" y="0"/>
                  <a:pt x="88" y="3"/>
                  <a:pt x="94" y="9"/>
                </a:cubicBezTo>
                <a:cubicBezTo>
                  <a:pt x="100" y="16"/>
                  <a:pt x="99" y="25"/>
                  <a:pt x="99" y="25"/>
                </a:cubicBezTo>
                <a:cubicBezTo>
                  <a:pt x="99" y="45"/>
                  <a:pt x="99" y="45"/>
                  <a:pt x="99" y="45"/>
                </a:cubicBezTo>
                <a:cubicBezTo>
                  <a:pt x="100" y="46"/>
                  <a:pt x="100" y="46"/>
                  <a:pt x="100" y="46"/>
                </a:cubicBezTo>
                <a:cubicBezTo>
                  <a:pt x="101" y="47"/>
                  <a:pt x="102" y="49"/>
                  <a:pt x="102" y="51"/>
                </a:cubicBezTo>
                <a:cubicBezTo>
                  <a:pt x="102" y="63"/>
                  <a:pt x="102" y="63"/>
                  <a:pt x="102" y="63"/>
                </a:cubicBezTo>
                <a:cubicBezTo>
                  <a:pt x="102" y="66"/>
                  <a:pt x="100" y="69"/>
                  <a:pt x="97" y="69"/>
                </a:cubicBezTo>
                <a:cubicBezTo>
                  <a:pt x="96" y="70"/>
                  <a:pt x="96" y="70"/>
                  <a:pt x="96" y="70"/>
                </a:cubicBezTo>
                <a:cubicBezTo>
                  <a:pt x="95" y="72"/>
                  <a:pt x="95" y="72"/>
                  <a:pt x="95" y="72"/>
                </a:cubicBezTo>
                <a:cubicBezTo>
                  <a:pt x="93" y="78"/>
                  <a:pt x="90" y="84"/>
                  <a:pt x="86" y="90"/>
                </a:cubicBezTo>
                <a:cubicBezTo>
                  <a:pt x="85" y="91"/>
                  <a:pt x="85" y="92"/>
                  <a:pt x="84" y="93"/>
                </a:cubicBezTo>
                <a:cubicBezTo>
                  <a:pt x="83" y="94"/>
                  <a:pt x="83" y="94"/>
                  <a:pt x="83" y="94"/>
                </a:cubicBezTo>
                <a:cubicBezTo>
                  <a:pt x="83" y="107"/>
                  <a:pt x="83" y="107"/>
                  <a:pt x="83" y="107"/>
                </a:cubicBezTo>
                <a:cubicBezTo>
                  <a:pt x="83" y="113"/>
                  <a:pt x="86" y="118"/>
                  <a:pt x="91" y="120"/>
                </a:cubicBezTo>
                <a:cubicBezTo>
                  <a:pt x="121" y="135"/>
                  <a:pt x="121" y="135"/>
                  <a:pt x="121" y="135"/>
                </a:cubicBezTo>
                <a:cubicBezTo>
                  <a:pt x="129" y="139"/>
                  <a:pt x="134" y="147"/>
                  <a:pt x="134" y="155"/>
                </a:cubicBezTo>
                <a:lnTo>
                  <a:pt x="134" y="165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BD798FFD-C430-4A3D-AB32-DBD9F73B66C9}"/>
              </a:ext>
            </a:extLst>
          </p:cNvPr>
          <p:cNvSpPr txBox="1">
            <a:spLocks/>
          </p:cNvSpPr>
          <p:nvPr/>
        </p:nvSpPr>
        <p:spPr>
          <a:xfrm>
            <a:off x="6575214" y="2019758"/>
            <a:ext cx="2601411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9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9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b="1" dirty="0"/>
              <a:t>後台管理者</a:t>
            </a:r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4590AA30-4D17-4197-BC90-52A733D73C5F}"/>
              </a:ext>
            </a:extLst>
          </p:cNvPr>
          <p:cNvSpPr/>
          <p:nvPr/>
        </p:nvSpPr>
        <p:spPr>
          <a:xfrm>
            <a:off x="7408857" y="1300510"/>
            <a:ext cx="811877" cy="8118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Freeform 60">
            <a:extLst>
              <a:ext uri="{FF2B5EF4-FFF2-40B4-BE49-F238E27FC236}">
                <a16:creationId xmlns:a16="http://schemas.microsoft.com/office/drawing/2014/main" id="{678B6721-F312-4A41-A828-22D674651692}"/>
              </a:ext>
            </a:extLst>
          </p:cNvPr>
          <p:cNvSpPr>
            <a:spLocks noEditPoints="1"/>
          </p:cNvSpPr>
          <p:nvPr/>
        </p:nvSpPr>
        <p:spPr bwMode="auto">
          <a:xfrm>
            <a:off x="7638950" y="1534609"/>
            <a:ext cx="352810" cy="352810"/>
          </a:xfrm>
          <a:custGeom>
            <a:avLst/>
            <a:gdLst/>
            <a:ahLst/>
            <a:cxnLst>
              <a:cxn ang="0">
                <a:pos x="154" y="70"/>
              </a:cxn>
              <a:cxn ang="0">
                <a:pos x="149" y="59"/>
              </a:cxn>
              <a:cxn ang="0">
                <a:pos x="164" y="40"/>
              </a:cxn>
              <a:cxn ang="0">
                <a:pos x="146" y="19"/>
              </a:cxn>
              <a:cxn ang="0">
                <a:pos x="121" y="31"/>
              </a:cxn>
              <a:cxn ang="0">
                <a:pos x="110" y="26"/>
              </a:cxn>
              <a:cxn ang="0">
                <a:pos x="101" y="0"/>
              </a:cxn>
              <a:cxn ang="0">
                <a:pos x="70" y="9"/>
              </a:cxn>
              <a:cxn ang="0">
                <a:pos x="66" y="32"/>
              </a:cxn>
              <a:cxn ang="0">
                <a:pos x="47" y="19"/>
              </a:cxn>
              <a:cxn ang="0">
                <a:pos x="19" y="34"/>
              </a:cxn>
              <a:cxn ang="0">
                <a:pos x="19" y="47"/>
              </a:cxn>
              <a:cxn ang="0">
                <a:pos x="32" y="66"/>
              </a:cxn>
              <a:cxn ang="0">
                <a:pos x="9" y="70"/>
              </a:cxn>
              <a:cxn ang="0">
                <a:pos x="0" y="101"/>
              </a:cxn>
              <a:cxn ang="0">
                <a:pos x="26" y="110"/>
              </a:cxn>
              <a:cxn ang="0">
                <a:pos x="31" y="121"/>
              </a:cxn>
              <a:cxn ang="0">
                <a:pos x="16" y="139"/>
              </a:cxn>
              <a:cxn ang="0">
                <a:pos x="34" y="161"/>
              </a:cxn>
              <a:cxn ang="0">
                <a:pos x="59" y="149"/>
              </a:cxn>
              <a:cxn ang="0">
                <a:pos x="70" y="154"/>
              </a:cxn>
              <a:cxn ang="0">
                <a:pos x="79" y="180"/>
              </a:cxn>
              <a:cxn ang="0">
                <a:pos x="110" y="171"/>
              </a:cxn>
              <a:cxn ang="0">
                <a:pos x="114" y="148"/>
              </a:cxn>
              <a:cxn ang="0">
                <a:pos x="133" y="161"/>
              </a:cxn>
              <a:cxn ang="0">
                <a:pos x="161" y="146"/>
              </a:cxn>
              <a:cxn ang="0">
                <a:pos x="161" y="133"/>
              </a:cxn>
              <a:cxn ang="0">
                <a:pos x="148" y="114"/>
              </a:cxn>
              <a:cxn ang="0">
                <a:pos x="171" y="110"/>
              </a:cxn>
              <a:cxn ang="0">
                <a:pos x="180" y="79"/>
              </a:cxn>
              <a:cxn ang="0">
                <a:pos x="90" y="113"/>
              </a:cxn>
              <a:cxn ang="0">
                <a:pos x="90" y="67"/>
              </a:cxn>
              <a:cxn ang="0">
                <a:pos x="90" y="113"/>
              </a:cxn>
            </a:cxnLst>
            <a:rect l="0" t="0" r="r" b="b"/>
            <a:pathLst>
              <a:path w="180" h="180">
                <a:moveTo>
                  <a:pt x="171" y="70"/>
                </a:moveTo>
                <a:cubicBezTo>
                  <a:pt x="154" y="70"/>
                  <a:pt x="154" y="70"/>
                  <a:pt x="154" y="70"/>
                </a:cubicBezTo>
                <a:cubicBezTo>
                  <a:pt x="151" y="70"/>
                  <a:pt x="149" y="68"/>
                  <a:pt x="148" y="66"/>
                </a:cubicBezTo>
                <a:cubicBezTo>
                  <a:pt x="147" y="63"/>
                  <a:pt x="147" y="61"/>
                  <a:pt x="149" y="59"/>
                </a:cubicBezTo>
                <a:cubicBezTo>
                  <a:pt x="161" y="47"/>
                  <a:pt x="161" y="47"/>
                  <a:pt x="161" y="47"/>
                </a:cubicBezTo>
                <a:cubicBezTo>
                  <a:pt x="163" y="45"/>
                  <a:pt x="164" y="43"/>
                  <a:pt x="164" y="40"/>
                </a:cubicBezTo>
                <a:cubicBezTo>
                  <a:pt x="164" y="38"/>
                  <a:pt x="163" y="36"/>
                  <a:pt x="161" y="34"/>
                </a:cubicBezTo>
                <a:cubicBezTo>
                  <a:pt x="146" y="19"/>
                  <a:pt x="146" y="19"/>
                  <a:pt x="146" y="19"/>
                </a:cubicBezTo>
                <a:cubicBezTo>
                  <a:pt x="142" y="15"/>
                  <a:pt x="136" y="15"/>
                  <a:pt x="133" y="19"/>
                </a:cubicBezTo>
                <a:cubicBezTo>
                  <a:pt x="121" y="31"/>
                  <a:pt x="121" y="31"/>
                  <a:pt x="121" y="31"/>
                </a:cubicBezTo>
                <a:cubicBezTo>
                  <a:pt x="119" y="32"/>
                  <a:pt x="116" y="33"/>
                  <a:pt x="114" y="32"/>
                </a:cubicBezTo>
                <a:cubicBezTo>
                  <a:pt x="111" y="31"/>
                  <a:pt x="110" y="29"/>
                  <a:pt x="110" y="26"/>
                </a:cubicBezTo>
                <a:cubicBezTo>
                  <a:pt x="110" y="9"/>
                  <a:pt x="110" y="9"/>
                  <a:pt x="110" y="9"/>
                </a:cubicBezTo>
                <a:cubicBezTo>
                  <a:pt x="110" y="4"/>
                  <a:pt x="106" y="0"/>
                  <a:pt x="101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4" y="0"/>
                  <a:pt x="70" y="4"/>
                  <a:pt x="70" y="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9"/>
                  <a:pt x="68" y="31"/>
                  <a:pt x="66" y="32"/>
                </a:cubicBezTo>
                <a:cubicBezTo>
                  <a:pt x="63" y="33"/>
                  <a:pt x="61" y="32"/>
                  <a:pt x="59" y="31"/>
                </a:cubicBezTo>
                <a:cubicBezTo>
                  <a:pt x="47" y="19"/>
                  <a:pt x="47" y="19"/>
                  <a:pt x="47" y="19"/>
                </a:cubicBezTo>
                <a:cubicBezTo>
                  <a:pt x="43" y="15"/>
                  <a:pt x="37" y="15"/>
                  <a:pt x="34" y="19"/>
                </a:cubicBezTo>
                <a:cubicBezTo>
                  <a:pt x="19" y="34"/>
                  <a:pt x="19" y="34"/>
                  <a:pt x="19" y="34"/>
                </a:cubicBezTo>
                <a:cubicBezTo>
                  <a:pt x="17" y="36"/>
                  <a:pt x="16" y="38"/>
                  <a:pt x="16" y="40"/>
                </a:cubicBezTo>
                <a:cubicBezTo>
                  <a:pt x="16" y="43"/>
                  <a:pt x="17" y="45"/>
                  <a:pt x="19" y="47"/>
                </a:cubicBezTo>
                <a:cubicBezTo>
                  <a:pt x="31" y="59"/>
                  <a:pt x="31" y="59"/>
                  <a:pt x="31" y="59"/>
                </a:cubicBezTo>
                <a:cubicBezTo>
                  <a:pt x="32" y="61"/>
                  <a:pt x="33" y="63"/>
                  <a:pt x="32" y="66"/>
                </a:cubicBezTo>
                <a:cubicBezTo>
                  <a:pt x="31" y="68"/>
                  <a:pt x="29" y="70"/>
                  <a:pt x="26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4" y="70"/>
                  <a:pt x="0" y="74"/>
                  <a:pt x="0" y="79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106"/>
                  <a:pt x="4" y="110"/>
                  <a:pt x="9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29" y="110"/>
                  <a:pt x="31" y="111"/>
                  <a:pt x="32" y="114"/>
                </a:cubicBezTo>
                <a:cubicBezTo>
                  <a:pt x="33" y="116"/>
                  <a:pt x="32" y="119"/>
                  <a:pt x="31" y="121"/>
                </a:cubicBezTo>
                <a:cubicBezTo>
                  <a:pt x="19" y="133"/>
                  <a:pt x="19" y="133"/>
                  <a:pt x="19" y="133"/>
                </a:cubicBezTo>
                <a:cubicBezTo>
                  <a:pt x="17" y="135"/>
                  <a:pt x="16" y="137"/>
                  <a:pt x="16" y="139"/>
                </a:cubicBezTo>
                <a:cubicBezTo>
                  <a:pt x="16" y="142"/>
                  <a:pt x="17" y="144"/>
                  <a:pt x="19" y="146"/>
                </a:cubicBezTo>
                <a:cubicBezTo>
                  <a:pt x="34" y="161"/>
                  <a:pt x="34" y="161"/>
                  <a:pt x="34" y="161"/>
                </a:cubicBezTo>
                <a:cubicBezTo>
                  <a:pt x="37" y="165"/>
                  <a:pt x="43" y="165"/>
                  <a:pt x="47" y="161"/>
                </a:cubicBezTo>
                <a:cubicBezTo>
                  <a:pt x="59" y="149"/>
                  <a:pt x="59" y="149"/>
                  <a:pt x="59" y="149"/>
                </a:cubicBezTo>
                <a:cubicBezTo>
                  <a:pt x="61" y="147"/>
                  <a:pt x="63" y="147"/>
                  <a:pt x="66" y="148"/>
                </a:cubicBezTo>
                <a:cubicBezTo>
                  <a:pt x="68" y="149"/>
                  <a:pt x="70" y="151"/>
                  <a:pt x="70" y="154"/>
                </a:cubicBezTo>
                <a:cubicBezTo>
                  <a:pt x="70" y="171"/>
                  <a:pt x="70" y="171"/>
                  <a:pt x="70" y="171"/>
                </a:cubicBezTo>
                <a:cubicBezTo>
                  <a:pt x="70" y="176"/>
                  <a:pt x="74" y="180"/>
                  <a:pt x="79" y="180"/>
                </a:cubicBezTo>
                <a:cubicBezTo>
                  <a:pt x="101" y="180"/>
                  <a:pt x="101" y="180"/>
                  <a:pt x="101" y="180"/>
                </a:cubicBezTo>
                <a:cubicBezTo>
                  <a:pt x="106" y="180"/>
                  <a:pt x="110" y="176"/>
                  <a:pt x="110" y="171"/>
                </a:cubicBezTo>
                <a:cubicBezTo>
                  <a:pt x="110" y="154"/>
                  <a:pt x="110" y="154"/>
                  <a:pt x="110" y="154"/>
                </a:cubicBezTo>
                <a:cubicBezTo>
                  <a:pt x="110" y="151"/>
                  <a:pt x="111" y="149"/>
                  <a:pt x="114" y="148"/>
                </a:cubicBezTo>
                <a:cubicBezTo>
                  <a:pt x="116" y="147"/>
                  <a:pt x="119" y="147"/>
                  <a:pt x="121" y="149"/>
                </a:cubicBezTo>
                <a:cubicBezTo>
                  <a:pt x="133" y="161"/>
                  <a:pt x="133" y="161"/>
                  <a:pt x="133" y="161"/>
                </a:cubicBezTo>
                <a:cubicBezTo>
                  <a:pt x="136" y="165"/>
                  <a:pt x="142" y="165"/>
                  <a:pt x="146" y="161"/>
                </a:cubicBezTo>
                <a:cubicBezTo>
                  <a:pt x="161" y="146"/>
                  <a:pt x="161" y="146"/>
                  <a:pt x="161" y="146"/>
                </a:cubicBezTo>
                <a:cubicBezTo>
                  <a:pt x="163" y="144"/>
                  <a:pt x="164" y="142"/>
                  <a:pt x="164" y="139"/>
                </a:cubicBezTo>
                <a:cubicBezTo>
                  <a:pt x="164" y="137"/>
                  <a:pt x="163" y="135"/>
                  <a:pt x="161" y="133"/>
                </a:cubicBezTo>
                <a:cubicBezTo>
                  <a:pt x="149" y="121"/>
                  <a:pt x="149" y="121"/>
                  <a:pt x="149" y="121"/>
                </a:cubicBezTo>
                <a:cubicBezTo>
                  <a:pt x="147" y="119"/>
                  <a:pt x="147" y="116"/>
                  <a:pt x="148" y="114"/>
                </a:cubicBezTo>
                <a:cubicBezTo>
                  <a:pt x="149" y="111"/>
                  <a:pt x="151" y="110"/>
                  <a:pt x="154" y="11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176" y="110"/>
                  <a:pt x="180" y="106"/>
                  <a:pt x="180" y="101"/>
                </a:cubicBezTo>
                <a:cubicBezTo>
                  <a:pt x="180" y="79"/>
                  <a:pt x="180" y="79"/>
                  <a:pt x="180" y="79"/>
                </a:cubicBezTo>
                <a:cubicBezTo>
                  <a:pt x="180" y="74"/>
                  <a:pt x="176" y="70"/>
                  <a:pt x="171" y="70"/>
                </a:cubicBezTo>
                <a:close/>
                <a:moveTo>
                  <a:pt x="90" y="113"/>
                </a:moveTo>
                <a:cubicBezTo>
                  <a:pt x="77" y="113"/>
                  <a:pt x="67" y="103"/>
                  <a:pt x="67" y="90"/>
                </a:cubicBezTo>
                <a:cubicBezTo>
                  <a:pt x="67" y="77"/>
                  <a:pt x="77" y="67"/>
                  <a:pt x="90" y="67"/>
                </a:cubicBezTo>
                <a:cubicBezTo>
                  <a:pt x="103" y="67"/>
                  <a:pt x="113" y="77"/>
                  <a:pt x="113" y="90"/>
                </a:cubicBezTo>
                <a:cubicBezTo>
                  <a:pt x="113" y="103"/>
                  <a:pt x="103" y="113"/>
                  <a:pt x="90" y="11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cxnSp>
        <p:nvCxnSpPr>
          <p:cNvPr id="35" name="line01">
            <a:extLst>
              <a:ext uri="{FF2B5EF4-FFF2-40B4-BE49-F238E27FC236}">
                <a16:creationId xmlns:a16="http://schemas.microsoft.com/office/drawing/2014/main" id="{1FD98A29-5341-4F10-B4CE-E2A6FFFA3E7D}"/>
              </a:ext>
            </a:extLst>
          </p:cNvPr>
          <p:cNvCxnSpPr>
            <a:cxnSpLocks/>
          </p:cNvCxnSpPr>
          <p:nvPr/>
        </p:nvCxnSpPr>
        <p:spPr>
          <a:xfrm>
            <a:off x="2894487" y="3178146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13">
            <a:extLst>
              <a:ext uri="{FF2B5EF4-FFF2-40B4-BE49-F238E27FC236}">
                <a16:creationId xmlns:a16="http://schemas.microsoft.com/office/drawing/2014/main" id="{754326D4-53AD-4A38-BA7D-175AFA8CB494}"/>
              </a:ext>
            </a:extLst>
          </p:cNvPr>
          <p:cNvSpPr txBox="1"/>
          <p:nvPr/>
        </p:nvSpPr>
        <p:spPr>
          <a:xfrm>
            <a:off x="3008781" y="2753997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認識蝗蟲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37" name="line01">
            <a:extLst>
              <a:ext uri="{FF2B5EF4-FFF2-40B4-BE49-F238E27FC236}">
                <a16:creationId xmlns:a16="http://schemas.microsoft.com/office/drawing/2014/main" id="{2C0BC520-0D38-470D-9A08-8F736AFBF196}"/>
              </a:ext>
            </a:extLst>
          </p:cNvPr>
          <p:cNvCxnSpPr>
            <a:cxnSpLocks/>
          </p:cNvCxnSpPr>
          <p:nvPr/>
        </p:nvCxnSpPr>
        <p:spPr>
          <a:xfrm>
            <a:off x="2894487" y="4151208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17">
            <a:extLst>
              <a:ext uri="{FF2B5EF4-FFF2-40B4-BE49-F238E27FC236}">
                <a16:creationId xmlns:a16="http://schemas.microsoft.com/office/drawing/2014/main" id="{4C752DB4-F19F-4543-8595-C40CD1AAF112}"/>
              </a:ext>
            </a:extLst>
          </p:cNvPr>
          <p:cNvSpPr txBox="1"/>
          <p:nvPr/>
        </p:nvSpPr>
        <p:spPr>
          <a:xfrm>
            <a:off x="3020804" y="3751396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蝗室新聞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39" name="line01">
            <a:extLst>
              <a:ext uri="{FF2B5EF4-FFF2-40B4-BE49-F238E27FC236}">
                <a16:creationId xmlns:a16="http://schemas.microsoft.com/office/drawing/2014/main" id="{75901DBF-B271-4913-AD08-62C912BA0EA3}"/>
              </a:ext>
            </a:extLst>
          </p:cNvPr>
          <p:cNvCxnSpPr>
            <a:cxnSpLocks/>
          </p:cNvCxnSpPr>
          <p:nvPr/>
        </p:nvCxnSpPr>
        <p:spPr>
          <a:xfrm>
            <a:off x="2894487" y="5124270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21">
            <a:extLst>
              <a:ext uri="{FF2B5EF4-FFF2-40B4-BE49-F238E27FC236}">
                <a16:creationId xmlns:a16="http://schemas.microsoft.com/office/drawing/2014/main" id="{BC759C0C-25B0-4AB1-8F92-930FB6A895BF}"/>
              </a:ext>
            </a:extLst>
          </p:cNvPr>
          <p:cNvSpPr txBox="1"/>
          <p:nvPr/>
        </p:nvSpPr>
        <p:spPr>
          <a:xfrm>
            <a:off x="3081718" y="4724458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蝗金地圖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41" name="line01">
            <a:extLst>
              <a:ext uri="{FF2B5EF4-FFF2-40B4-BE49-F238E27FC236}">
                <a16:creationId xmlns:a16="http://schemas.microsoft.com/office/drawing/2014/main" id="{9D78C502-6F71-4738-A06B-8F0942F3FDF3}"/>
              </a:ext>
            </a:extLst>
          </p:cNvPr>
          <p:cNvCxnSpPr>
            <a:cxnSpLocks/>
          </p:cNvCxnSpPr>
          <p:nvPr/>
        </p:nvCxnSpPr>
        <p:spPr>
          <a:xfrm>
            <a:off x="2894487" y="6097332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29">
            <a:extLst>
              <a:ext uri="{FF2B5EF4-FFF2-40B4-BE49-F238E27FC236}">
                <a16:creationId xmlns:a16="http://schemas.microsoft.com/office/drawing/2014/main" id="{CCFE8080-3777-468B-A173-DC58CAA10089}"/>
              </a:ext>
            </a:extLst>
          </p:cNvPr>
          <p:cNvSpPr txBox="1"/>
          <p:nvPr/>
        </p:nvSpPr>
        <p:spPr>
          <a:xfrm>
            <a:off x="3081718" y="5697520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足跡通報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51" name="line01">
            <a:extLst>
              <a:ext uri="{FF2B5EF4-FFF2-40B4-BE49-F238E27FC236}">
                <a16:creationId xmlns:a16="http://schemas.microsoft.com/office/drawing/2014/main" id="{B5BFC4DC-11AE-4C6C-901E-DB14C25D10FB}"/>
              </a:ext>
            </a:extLst>
          </p:cNvPr>
          <p:cNvCxnSpPr>
            <a:cxnSpLocks/>
          </p:cNvCxnSpPr>
          <p:nvPr/>
        </p:nvCxnSpPr>
        <p:spPr>
          <a:xfrm>
            <a:off x="6956392" y="3218786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13">
            <a:extLst>
              <a:ext uri="{FF2B5EF4-FFF2-40B4-BE49-F238E27FC236}">
                <a16:creationId xmlns:a16="http://schemas.microsoft.com/office/drawing/2014/main" id="{9C3E81C7-B2F4-48FF-8D16-7AA053343C38}"/>
              </a:ext>
            </a:extLst>
          </p:cNvPr>
          <p:cNvSpPr txBox="1"/>
          <p:nvPr/>
        </p:nvSpPr>
        <p:spPr>
          <a:xfrm>
            <a:off x="7070686" y="2794637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新聞管理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53" name="line01">
            <a:extLst>
              <a:ext uri="{FF2B5EF4-FFF2-40B4-BE49-F238E27FC236}">
                <a16:creationId xmlns:a16="http://schemas.microsoft.com/office/drawing/2014/main" id="{E2AC2F9B-AC0E-4327-8C30-F11316C6AAD9}"/>
              </a:ext>
            </a:extLst>
          </p:cNvPr>
          <p:cNvCxnSpPr>
            <a:cxnSpLocks/>
          </p:cNvCxnSpPr>
          <p:nvPr/>
        </p:nvCxnSpPr>
        <p:spPr>
          <a:xfrm>
            <a:off x="6956392" y="4191848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17">
            <a:extLst>
              <a:ext uri="{FF2B5EF4-FFF2-40B4-BE49-F238E27FC236}">
                <a16:creationId xmlns:a16="http://schemas.microsoft.com/office/drawing/2014/main" id="{EC2A8A91-ED6E-4CAE-A49F-17BFD12B2CD4}"/>
              </a:ext>
            </a:extLst>
          </p:cNvPr>
          <p:cNvSpPr txBox="1"/>
          <p:nvPr/>
        </p:nvSpPr>
        <p:spPr>
          <a:xfrm>
            <a:off x="7082709" y="3792036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回報管理</a:t>
            </a:r>
            <a:endParaRPr lang="zh-CN" altLang="en-US" sz="2400" dirty="0">
              <a:cs typeface="+mn-ea"/>
              <a:sym typeface="+mn-lt"/>
            </a:endParaRPr>
          </a:p>
        </p:txBody>
      </p:sp>
      <p:cxnSp>
        <p:nvCxnSpPr>
          <p:cNvPr id="29" name="line01">
            <a:extLst>
              <a:ext uri="{FF2B5EF4-FFF2-40B4-BE49-F238E27FC236}">
                <a16:creationId xmlns:a16="http://schemas.microsoft.com/office/drawing/2014/main" id="{7149BC5C-5887-4BAB-8B38-61E767766CE6}"/>
              </a:ext>
            </a:extLst>
          </p:cNvPr>
          <p:cNvCxnSpPr>
            <a:cxnSpLocks/>
          </p:cNvCxnSpPr>
          <p:nvPr/>
        </p:nvCxnSpPr>
        <p:spPr>
          <a:xfrm>
            <a:off x="6944369" y="5124270"/>
            <a:ext cx="2011506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17">
            <a:extLst>
              <a:ext uri="{FF2B5EF4-FFF2-40B4-BE49-F238E27FC236}">
                <a16:creationId xmlns:a16="http://schemas.microsoft.com/office/drawing/2014/main" id="{7EDBBF31-D8B8-4258-B371-ACACE42A12E5}"/>
              </a:ext>
            </a:extLst>
          </p:cNvPr>
          <p:cNvSpPr txBox="1"/>
          <p:nvPr/>
        </p:nvSpPr>
        <p:spPr>
          <a:xfrm>
            <a:off x="7070686" y="4694637"/>
            <a:ext cx="155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cs typeface="+mn-ea"/>
                <a:sym typeface="+mn-lt"/>
              </a:rPr>
              <a:t>天蝗出巡</a:t>
            </a:r>
            <a:endParaRPr lang="zh-CN" alt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868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3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0.02662 L -8.33333E-7 -0.07778 " pathEditMode="relative" rAng="0" ptsTypes="AA">
                                      <p:cBhvr>
                                        <p:cTn id="9" dur="4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23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4" presetClass="path" presetSubtype="0" accel="30000" decel="3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8.33333E-7 0.02569 L -8.33333E-7 1.38778E-17 " pathEditMode="relative" rAng="0" ptsTypes="AA">
                                      <p:cBhvr>
                                        <p:cTn id="11" dur="4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96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3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25E-6 4.07407E-6 L 0.09154 -0.16274 " pathEditMode="relative" rAng="0" ptsTypes="AA">
                                      <p:cBhvr>
                                        <p:cTn id="22" dur="4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0" y="-814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3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7 3.7037E-7 L -0.09674 0.16296 " pathEditMode="relative" rAng="0" ptsTypes="AA">
                                      <p:cBhvr>
                                        <p:cTn id="27" dur="4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44" y="814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4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4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3" presetClass="path" presetSubtype="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773 4.07407E-6 L 0.05456 4.07407E-6 " pathEditMode="relative" rAng="0" ptsTypes="AA">
                                      <p:cBhvr>
                                        <p:cTn id="42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799 4.07407E-6 L -1.66667E-6 4.07407E-6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3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773 -2.22222E-6 L 0.05456 -2.22222E-6 " pathEditMode="relative" rAng="0" ptsTypes="AA">
                                      <p:cBhvr>
                                        <p:cTn id="49" dur="7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2799 -2.22222E-6 L -1.66667E-6 -2.22222E-6 " pathEditMode="relative" rAng="0" ptsTypes="AA">
                                      <p:cBhvr>
                                        <p:cTn id="5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773 -3.7037E-7 L 0.05456 -3.7037E-7 " pathEditMode="relative" rAng="0" ptsTypes="AA">
                                      <p:cBhvr>
                                        <p:cTn id="56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2799 -3.7037E-7 L -1.66667E-6 -3.7037E-7 " pathEditMode="relative" rAng="0" ptsTypes="AA">
                                      <p:cBhvr>
                                        <p:cTn id="5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3 -4.07407E-6 L 0.05456 -4.07407E-6 " pathEditMode="relative" rAng="0" ptsTypes="AA">
                                      <p:cBhvr>
                                        <p:cTn id="63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99 -4.07407E-6 L -1.66667E-6 -4.07407E-6 " pathEditMode="relative" rAng="0" ptsTypes="AA">
                                      <p:cBhvr>
                                        <p:cTn id="65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3" presetClass="path" presetSubtype="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773 -4.44444E-6 L 0.05456 -4.44444E-6 " pathEditMode="relative" rAng="0" ptsTypes="AA">
                                      <p:cBhvr>
                                        <p:cTn id="82" dur="75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35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799 -4.44444E-6 L -4.79167E-6 -4.44444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3 -2.59259E-6 L 0.05456 -2.59259E-6 " pathEditMode="relative" rAng="0" ptsTypes="AA">
                                      <p:cBhvr>
                                        <p:cTn id="89" dur="75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99 -2.59259E-6 L -4.79167E-6 -2.59259E-6 " pathEditMode="relative" rAng="0" ptsTypes="AA">
                                      <p:cBhvr>
                                        <p:cTn id="9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3 -2.22222E-6 L 0.05456 -2.22222E-6 " pathEditMode="relative" rAng="0" ptsTypes="AA">
                                      <p:cBhvr>
                                        <p:cTn id="102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99 -2.22222E-6 L -3.125E-6 -2.22222E-6 " pathEditMode="relative" rAng="0" ptsTypes="AA">
                                      <p:cBhvr>
                                        <p:cTn id="10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ldLvl="0" animBg="1"/>
      <p:bldP spid="28" grpId="0" bldLvl="0" animBg="1"/>
      <p:bldP spid="36" grpId="0"/>
      <p:bldP spid="38" grpId="0"/>
      <p:bldP spid="40" grpId="0"/>
      <p:bldP spid="42" grpId="0"/>
      <p:bldP spid="52" grpId="0"/>
      <p:bldP spid="54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35F06A5E-FE17-41BD-AD46-139BAA56BCB7}"/>
              </a:ext>
            </a:extLst>
          </p:cNvPr>
          <p:cNvGrpSpPr/>
          <p:nvPr/>
        </p:nvGrpSpPr>
        <p:grpSpPr>
          <a:xfrm>
            <a:off x="-381000" y="-228600"/>
            <a:ext cx="12725400" cy="44170534"/>
            <a:chOff x="-322384" y="-30480"/>
            <a:chExt cx="12725400" cy="44170534"/>
          </a:xfrm>
        </p:grpSpPr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0467E42F-0969-46E6-98B2-E9C1AAAA613E}"/>
                </a:ext>
              </a:extLst>
            </p:cNvPr>
            <p:cNvGrpSpPr/>
            <p:nvPr/>
          </p:nvGrpSpPr>
          <p:grpSpPr>
            <a:xfrm>
              <a:off x="-322384" y="-30480"/>
              <a:ext cx="12725400" cy="37312534"/>
              <a:chOff x="-322384" y="-30480"/>
              <a:chExt cx="12725400" cy="37312534"/>
            </a:xfrm>
          </p:grpSpPr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29B052A9-8729-4993-B20F-87700DEB7D9B}"/>
                  </a:ext>
                </a:extLst>
              </p:cNvPr>
              <p:cNvGrpSpPr/>
              <p:nvPr/>
            </p:nvGrpSpPr>
            <p:grpSpPr>
              <a:xfrm>
                <a:off x="-322384" y="-30480"/>
                <a:ext cx="12725400" cy="23676229"/>
                <a:chOff x="-23876" y="-9341467"/>
                <a:chExt cx="12215876" cy="23432389"/>
              </a:xfrm>
            </p:grpSpPr>
            <p:grpSp>
              <p:nvGrpSpPr>
                <p:cNvPr id="24" name="群組 23">
                  <a:extLst>
                    <a:ext uri="{FF2B5EF4-FFF2-40B4-BE49-F238E27FC236}">
                      <a16:creationId xmlns:a16="http://schemas.microsoft.com/office/drawing/2014/main" id="{0699AAFB-3DE9-4226-AD46-E11DD1AC2EFA}"/>
                    </a:ext>
                  </a:extLst>
                </p:cNvPr>
                <p:cNvGrpSpPr/>
                <p:nvPr/>
              </p:nvGrpSpPr>
              <p:grpSpPr>
                <a:xfrm>
                  <a:off x="-23876" y="-9341467"/>
                  <a:ext cx="12215876" cy="19079367"/>
                  <a:chOff x="-23876" y="-9341467"/>
                  <a:chExt cx="12215876" cy="19079367"/>
                </a:xfrm>
              </p:grpSpPr>
              <p:grpSp>
                <p:nvGrpSpPr>
                  <p:cNvPr id="17" name="群組 16">
                    <a:extLst>
                      <a:ext uri="{FF2B5EF4-FFF2-40B4-BE49-F238E27FC236}">
                        <a16:creationId xmlns:a16="http://schemas.microsoft.com/office/drawing/2014/main" id="{3E477530-C0B3-4C1F-BA84-0AAD53F0FA00}"/>
                      </a:ext>
                    </a:extLst>
                  </p:cNvPr>
                  <p:cNvGrpSpPr/>
                  <p:nvPr/>
                </p:nvGrpSpPr>
                <p:grpSpPr>
                  <a:xfrm>
                    <a:off x="-12193" y="-9341467"/>
                    <a:ext cx="12204193" cy="14821633"/>
                    <a:chOff x="419311" y="-4722575"/>
                    <a:chExt cx="12204193" cy="14821633"/>
                  </a:xfrm>
                </p:grpSpPr>
                <p:grpSp>
                  <p:nvGrpSpPr>
                    <p:cNvPr id="14" name="群組 13">
                      <a:extLst>
                        <a:ext uri="{FF2B5EF4-FFF2-40B4-BE49-F238E27FC236}">
                          <a16:creationId xmlns:a16="http://schemas.microsoft.com/office/drawing/2014/main" id="{83B749A1-D7CC-461C-94B8-8C137A63291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19311" y="-4722575"/>
                      <a:ext cx="12204193" cy="10316469"/>
                      <a:chOff x="-24385" y="530270"/>
                      <a:chExt cx="12204193" cy="10316469"/>
                    </a:xfrm>
                  </p:grpSpPr>
                  <p:pic>
                    <p:nvPicPr>
                      <p:cNvPr id="12" name="圖片 11">
                        <a:extLst>
                          <a:ext uri="{FF2B5EF4-FFF2-40B4-BE49-F238E27FC236}">
                            <a16:creationId xmlns:a16="http://schemas.microsoft.com/office/drawing/2014/main" id="{B84CAEF0-FE9C-4D11-9F62-0F8255CB5CF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385" y="530270"/>
                        <a:ext cx="12192000" cy="5797459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3" name="圖片 12">
                        <a:extLst>
                          <a:ext uri="{FF2B5EF4-FFF2-40B4-BE49-F238E27FC236}">
                            <a16:creationId xmlns:a16="http://schemas.microsoft.com/office/drawing/2014/main" id="{6D42CFA3-C4DC-4088-A16A-000A11BF9E0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192" y="6071754"/>
                        <a:ext cx="12192000" cy="4774985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grpSp>
                <p:pic>
                  <p:nvPicPr>
                    <p:cNvPr id="16" name="圖片 15">
                      <a:extLst>
                        <a:ext uri="{FF2B5EF4-FFF2-40B4-BE49-F238E27FC236}">
                          <a16:creationId xmlns:a16="http://schemas.microsoft.com/office/drawing/2014/main" id="{B103226B-581C-49D4-8351-684F793BD80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423376" y="5317378"/>
                      <a:ext cx="12192000" cy="478168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</p:grpSp>
              <p:pic>
                <p:nvPicPr>
                  <p:cNvPr id="21" name="圖片 20">
                    <a:extLst>
                      <a:ext uri="{FF2B5EF4-FFF2-40B4-BE49-F238E27FC236}">
                        <a16:creationId xmlns:a16="http://schemas.microsoft.com/office/drawing/2014/main" id="{3C971D54-1114-4432-8F92-2468A9BA57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-23876" y="4979419"/>
                    <a:ext cx="12192000" cy="4758481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pic>
              <p:nvPicPr>
                <p:cNvPr id="26" name="圖片 25">
                  <a:extLst>
                    <a:ext uri="{FF2B5EF4-FFF2-40B4-BE49-F238E27FC236}">
                      <a16:creationId xmlns:a16="http://schemas.microsoft.com/office/drawing/2014/main" id="{85B9527C-1312-4EAE-9154-E2C26BCFC4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23876" y="9306720"/>
                  <a:ext cx="12192000" cy="4784202"/>
                </a:xfrm>
                <a:prstGeom prst="rect">
                  <a:avLst/>
                </a:prstGeom>
              </p:spPr>
            </p:pic>
          </p:grpSp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73D797FE-FAD2-4327-9C0F-3AB6283C6F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251275" y="23619760"/>
                <a:ext cx="12558309" cy="6931869"/>
              </a:xfrm>
              <a:prstGeom prst="rect">
                <a:avLst/>
              </a:prstGeom>
            </p:spPr>
          </p:pic>
          <p:pic>
            <p:nvPicPr>
              <p:cNvPr id="18" name="圖片 17" descr="一張含有 桌 的圖片&#10;&#10;自動產生的描述">
                <a:extLst>
                  <a:ext uri="{FF2B5EF4-FFF2-40B4-BE49-F238E27FC236}">
                    <a16:creationId xmlns:a16="http://schemas.microsoft.com/office/drawing/2014/main" id="{E6C663B0-5156-4BB9-87AE-9D2C77990B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59205" y="28253801"/>
                <a:ext cx="12558310" cy="9028253"/>
              </a:xfrm>
              <a:prstGeom prst="rect">
                <a:avLst/>
              </a:prstGeom>
            </p:spPr>
          </p:pic>
        </p:grp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6F574973-DB0E-48F8-90B6-8DA87B6B7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6050" y="37282054"/>
              <a:ext cx="121920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202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L -0.00117 -2.48542 " pathEditMode="relative" rAng="0" ptsTypes="AA">
                                      <p:cBhvr>
                                        <p:cTn id="6" dur="15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12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2.48542 L 0.00938 -5.42037 " pathEditMode="relative" rAng="0" ptsTypes="AA">
                                      <p:cBhvr>
                                        <p:cTn id="10" dur="15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-14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藍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肥皂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607</TotalTime>
  <Words>178</Words>
  <Application>Microsoft Office PowerPoint</Application>
  <PresentationFormat>寬螢幕</PresentationFormat>
  <Paragraphs>19</Paragraphs>
  <Slides>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字魂58号-创中黑</vt:lpstr>
      <vt:lpstr>Arial</vt:lpstr>
      <vt:lpstr>Calibri</vt:lpstr>
      <vt:lpstr>Calibri Light</vt:lpstr>
      <vt:lpstr>Century Gothic</vt:lpstr>
      <vt:lpstr>Garamond</vt:lpstr>
      <vt:lpstr>肥皂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子瑜 黃</dc:creator>
  <cp:lastModifiedBy>子瑜 黃</cp:lastModifiedBy>
  <cp:revision>48</cp:revision>
  <dcterms:created xsi:type="dcterms:W3CDTF">2021-04-24T15:12:52Z</dcterms:created>
  <dcterms:modified xsi:type="dcterms:W3CDTF">2021-04-25T02:33:50Z</dcterms:modified>
</cp:coreProperties>
</file>

<file path=docProps/thumbnail.jpeg>
</file>